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69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AEAE"/>
    <a:srgbClr val="898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92" autoAdjust="0"/>
    <p:restoredTop sz="94660"/>
  </p:normalViewPr>
  <p:slideViewPr>
    <p:cSldViewPr snapToGrid="0">
      <p:cViewPr varScale="1">
        <p:scale>
          <a:sx n="68" d="100"/>
          <a:sy n="68" d="100"/>
        </p:scale>
        <p:origin x="413" y="58"/>
      </p:cViewPr>
      <p:guideLst>
        <p:guide orient="horz" pos="206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AA308C-9FE1-415F-B3F5-488A7D6A4BA2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1A4FB6-EA4B-482B-B28C-7A908032240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328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0764" y="521730"/>
            <a:ext cx="1008687" cy="521729"/>
          </a:xfrm>
          <a:prstGeom prst="rect">
            <a:avLst/>
          </a:prstGeom>
        </p:spPr>
      </p:pic>
      <p:pic>
        <p:nvPicPr>
          <p:cNvPr id="11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6602" y="428236"/>
            <a:ext cx="614793" cy="704905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0" y="485629"/>
            <a:ext cx="2275761" cy="62053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371475" y="2560319"/>
            <a:ext cx="11449050" cy="2137600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en-US" dirty="0" err="1" smtClean="0"/>
              <a:t>Titel</a:t>
            </a:r>
            <a:r>
              <a:rPr lang="en-US" dirty="0" smtClean="0"/>
              <a:t> of your topic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371471" y="1563689"/>
            <a:ext cx="11449052" cy="402862"/>
          </a:xfrm>
        </p:spPr>
        <p:txBody>
          <a:bodyPr/>
          <a:lstStyle>
            <a:lvl1pPr marL="0" indent="0"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Lecture Title</a:t>
            </a:r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371471" y="1993311"/>
            <a:ext cx="11449052" cy="402862"/>
          </a:xfrm>
        </p:spPr>
        <p:txBody>
          <a:bodyPr/>
          <a:lstStyle>
            <a:lvl1pPr marL="0" indent="0">
              <a:buNone/>
              <a:defRPr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23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71471" y="5989365"/>
            <a:ext cx="11449052" cy="319071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Semester</a:t>
            </a:r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13" hasCustomPrompt="1"/>
          </p:nvPr>
        </p:nvSpPr>
        <p:spPr>
          <a:xfrm>
            <a:off x="371472" y="4816128"/>
            <a:ext cx="11449052" cy="29158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8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Your name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371471" y="5225918"/>
            <a:ext cx="11449052" cy="29475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8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Your advisor</a:t>
            </a:r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71471" y="5635708"/>
            <a:ext cx="11449052" cy="238619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8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Prof. Dr.-</a:t>
            </a:r>
            <a:r>
              <a:rPr lang="en-US" dirty="0" err="1" smtClean="0"/>
              <a:t>Ing</a:t>
            </a:r>
            <a:r>
              <a:rPr lang="en-US" dirty="0" smtClean="0"/>
              <a:t>. Matthias </a:t>
            </a:r>
            <a:r>
              <a:rPr lang="en-US" dirty="0" err="1" smtClean="0"/>
              <a:t>Althoff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45076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1849" y="6495499"/>
            <a:ext cx="677684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pPr algn="ctr"/>
            <a:r>
              <a:rPr lang="de-DE" dirty="0" smtClean="0"/>
              <a:t>SS 2017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36000" rIns="36000"/>
          <a:lstStyle>
            <a:lvl1pPr>
              <a:defRPr sz="1000"/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1741" y="6492812"/>
            <a:ext cx="7870128" cy="217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500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71849" y="1709738"/>
            <a:ext cx="11448676" cy="2852737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1849" y="4589463"/>
            <a:ext cx="1144867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71849" y="6495499"/>
            <a:ext cx="677684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r>
              <a:rPr lang="de-DE"/>
              <a:t>SS 2017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8622" y="6492812"/>
            <a:ext cx="541903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1741" y="6492812"/>
            <a:ext cx="7870128" cy="217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896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5" y="1449388"/>
            <a:ext cx="5540400" cy="485933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80125" y="1449387"/>
            <a:ext cx="5540400" cy="485933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8622" y="6492812"/>
            <a:ext cx="541903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1741" y="6492812"/>
            <a:ext cx="7870128" cy="217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371849" y="6495499"/>
            <a:ext cx="677684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r>
              <a:rPr lang="de-DE"/>
              <a:t>SS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065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1476" y="1449388"/>
            <a:ext cx="55404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371476" y="2273300"/>
            <a:ext cx="5540400" cy="403542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80126" y="1449389"/>
            <a:ext cx="55404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280126" y="2273300"/>
            <a:ext cx="5540400" cy="403542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00"/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71475" y="623019"/>
            <a:ext cx="11449050" cy="6790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371849" y="6495499"/>
            <a:ext cx="677684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r>
              <a:rPr lang="de-DE"/>
              <a:t>SS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80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371849" y="6495499"/>
            <a:ext cx="677684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r>
              <a:rPr lang="de-DE"/>
              <a:t>SS 2017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8622" y="6492812"/>
            <a:ext cx="541903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1741" y="6492812"/>
            <a:ext cx="7870128" cy="217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8018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371849" y="6495499"/>
            <a:ext cx="677684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r>
              <a:rPr lang="de-DE"/>
              <a:t>SS 2017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8622" y="6492812"/>
            <a:ext cx="541903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1741" y="6492812"/>
            <a:ext cx="7870128" cy="217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900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7" y="623019"/>
            <a:ext cx="6637337" cy="5685706"/>
          </a:xfrm>
        </p:spPr>
        <p:txBody>
          <a:bodyPr/>
          <a:lstStyle>
            <a:lvl1pPr>
              <a:defRPr sz="24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1476" y="1449389"/>
            <a:ext cx="4400549" cy="4859336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71849" y="6495499"/>
            <a:ext cx="677684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r>
              <a:rPr lang="de-DE"/>
              <a:t>SS 2017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8622" y="6492812"/>
            <a:ext cx="541903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1741" y="6492812"/>
            <a:ext cx="7870128" cy="217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71475" y="623019"/>
            <a:ext cx="4400550" cy="6790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497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7" y="620713"/>
            <a:ext cx="6637337" cy="5688012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1850" y="1449389"/>
            <a:ext cx="4400176" cy="4859336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71849" y="6495499"/>
            <a:ext cx="677684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r>
              <a:rPr lang="de-DE"/>
              <a:t>SS 2017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8622" y="6492812"/>
            <a:ext cx="541903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1741" y="6492812"/>
            <a:ext cx="7870128" cy="217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71475" y="623019"/>
            <a:ext cx="4400551" cy="67900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659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>
            <a:lvl1pPr>
              <a:defRPr sz="24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71849" y="6495499"/>
            <a:ext cx="677684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r>
              <a:rPr lang="de-DE"/>
              <a:t>SS 2017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8622" y="6492812"/>
            <a:ext cx="541903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1741" y="6492812"/>
            <a:ext cx="7870128" cy="217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525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91625" y="620713"/>
            <a:ext cx="2628900" cy="5688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849" y="620713"/>
            <a:ext cx="8660020" cy="5688012"/>
          </a:xfrm>
        </p:spPr>
        <p:txBody>
          <a:bodyPr vert="eaVert"/>
          <a:lstStyle>
            <a:lvl1pPr>
              <a:defRPr sz="24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71849" y="6495499"/>
            <a:ext cx="677684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r>
              <a:rPr lang="de-DE"/>
              <a:t>SS 2017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8622" y="6492812"/>
            <a:ext cx="541903" cy="214714"/>
          </a:xfrm>
        </p:spPr>
        <p:txBody>
          <a:bodyPr lIns="36000" rIns="36000"/>
          <a:lstStyle>
            <a:lvl1pPr>
              <a:defRPr sz="1000"/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1741" y="6492812"/>
            <a:ext cx="7870128" cy="217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710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1475" y="623019"/>
            <a:ext cx="11449050" cy="6790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1475" y="1449389"/>
            <a:ext cx="11449050" cy="4859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850" y="6495499"/>
            <a:ext cx="700190" cy="2147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dirty="0"/>
              <a:t>SS 2017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61741" y="6492812"/>
            <a:ext cx="7870128" cy="2178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Chapter / Lecture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78622" y="6492812"/>
            <a:ext cx="541903" cy="2147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9C2F2-EDB3-4FE6-84CD-3C84FADA21DC}" type="slidenum">
              <a:rPr lang="en-US" smtClean="0"/>
              <a:pPr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71475" y="6416675"/>
            <a:ext cx="1144905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2683" y="206904"/>
            <a:ext cx="400019" cy="20690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6869" y="169827"/>
            <a:ext cx="243811" cy="27954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6559" y="191809"/>
            <a:ext cx="224340" cy="248285"/>
          </a:xfrm>
          <a:prstGeom prst="rect">
            <a:avLst/>
          </a:prstGeom>
        </p:spPr>
      </p:pic>
      <p:sp>
        <p:nvSpPr>
          <p:cNvPr id="55" name="TextBox 54"/>
          <p:cNvSpPr txBox="1"/>
          <p:nvPr userDrawn="1"/>
        </p:nvSpPr>
        <p:spPr>
          <a:xfrm>
            <a:off x="371474" y="0"/>
            <a:ext cx="5732033" cy="620713"/>
          </a:xfrm>
          <a:prstGeom prst="rect">
            <a:avLst/>
          </a:prstGeom>
          <a:noFill/>
        </p:spPr>
        <p:txBody>
          <a:bodyPr wrap="square" lIns="90000" tIns="234000" rtlCol="0">
            <a:noAutofit/>
          </a:bodyPr>
          <a:lstStyle/>
          <a:p>
            <a:pPr algn="l"/>
            <a:r>
              <a:rPr lang="en-US" sz="1000" b="0" dirty="0">
                <a:solidFill>
                  <a:srgbClr val="898989"/>
                </a:solidFill>
              </a:rPr>
              <a:t>Robotics</a:t>
            </a:r>
            <a:r>
              <a:rPr lang="en-US" sz="1000" b="0" baseline="0" dirty="0">
                <a:solidFill>
                  <a:srgbClr val="898989"/>
                </a:solidFill>
              </a:rPr>
              <a:t> and Embedded Systems ▪ Department of Computer Science ▪ Technical University of Munich</a:t>
            </a:r>
            <a:endParaRPr lang="en-US" sz="1000" b="0" dirty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252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391" userDrawn="1">
          <p15:clr>
            <a:srgbClr val="F26B43"/>
          </p15:clr>
        </p15:guide>
        <p15:guide id="2" pos="7446" userDrawn="1">
          <p15:clr>
            <a:srgbClr val="F26B43"/>
          </p15:clr>
        </p15:guide>
        <p15:guide id="3" pos="234" userDrawn="1">
          <p15:clr>
            <a:srgbClr val="F26B43"/>
          </p15:clr>
        </p15:guide>
        <p15:guide id="4" orient="horz" pos="4088" userDrawn="1">
          <p15:clr>
            <a:srgbClr val="F26B43"/>
          </p15:clr>
        </p15:guide>
        <p15:guide id="5" orient="horz" pos="913" userDrawn="1">
          <p15:clr>
            <a:srgbClr val="F26B43"/>
          </p15:clr>
        </p15:guide>
        <p15:guide id="6" orient="horz" pos="3974" userDrawn="1">
          <p15:clr>
            <a:srgbClr val="F26B43"/>
          </p15:clr>
        </p15:guide>
        <p15:guide id="7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Seminar Cyber-Physical Systems</a:t>
            </a:r>
          </a:p>
          <a:p>
            <a:endParaRPr lang="en-GB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SS </a:t>
            </a:r>
            <a:r>
              <a:rPr lang="en-US" dirty="0" smtClean="0"/>
              <a:t>2017</a:t>
            </a:r>
            <a:endParaRPr lang="en-US" dirty="0"/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3" name="Textplatzhalter 1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Prof. Dr.-</a:t>
            </a:r>
            <a:r>
              <a:rPr lang="en-US" dirty="0" err="1"/>
              <a:t>Ing</a:t>
            </a:r>
            <a:r>
              <a:rPr lang="en-US" dirty="0"/>
              <a:t>. Matthias </a:t>
            </a:r>
            <a:r>
              <a:rPr lang="en-US" dirty="0" err="1" smtClean="0"/>
              <a:t>Althoff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294967295"/>
          </p:nvPr>
        </p:nvSpPr>
        <p:spPr>
          <a:xfrm>
            <a:off x="11650663" y="6492875"/>
            <a:ext cx="541337" cy="214313"/>
          </a:xfrm>
        </p:spPr>
        <p:txBody>
          <a:bodyPr/>
          <a:lstStyle/>
          <a:p>
            <a:fld id="{B169C2F2-EDB3-4FE6-84CD-3C84FADA21D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938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SS 2017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9C2F2-EDB3-4FE6-84CD-3C84FADA21D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Chapter / Lecture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23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UM">
      <a:dk1>
        <a:sysClr val="windowText" lastClr="000000"/>
      </a:dk1>
      <a:lt1>
        <a:sysClr val="window" lastClr="FFFFFF"/>
      </a:lt1>
      <a:dk2>
        <a:srgbClr val="003359"/>
      </a:dk2>
      <a:lt2>
        <a:srgbClr val="0065BD"/>
      </a:lt2>
      <a:accent1>
        <a:srgbClr val="005293"/>
      </a:accent1>
      <a:accent2>
        <a:srgbClr val="64A0C8"/>
      </a:accent2>
      <a:accent3>
        <a:srgbClr val="98C6EA"/>
      </a:accent3>
      <a:accent4>
        <a:srgbClr val="A2AD00"/>
      </a:accent4>
      <a:accent5>
        <a:srgbClr val="E37222"/>
      </a:accent5>
      <a:accent6>
        <a:srgbClr val="DAD7CB"/>
      </a:accent6>
      <a:hlink>
        <a:srgbClr val="0000FF"/>
      </a:hlink>
      <a:folHlink>
        <a:srgbClr val="800080"/>
      </a:folHlink>
    </a:clrScheme>
    <a:fontScheme name="TUM I6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UM_I6_Presentation_Wide.potx" id="{7CC128BB-DCD2-4E37-8BCC-6EA7D9250DCD}" vid="{E51C5ED9-ACAB-4828-8F06-AED52E40E3D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</TotalTime>
  <Words>21</Words>
  <Application>Microsoft Office PowerPoint</Application>
  <PresentationFormat>Breitbild</PresentationFormat>
  <Paragraphs>7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PowerPoint-Präsentation</vt:lpstr>
      <vt:lpstr>PowerPoint-Präsentation</vt:lpstr>
    </vt:vector>
  </TitlesOfParts>
  <Manager>knoll@mytum.de</Manager>
  <Company>Technische Universität München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flwa.tum@outlook.de</dc:creator>
  <cp:lastModifiedBy>Markus</cp:lastModifiedBy>
  <cp:revision>11</cp:revision>
  <dcterms:created xsi:type="dcterms:W3CDTF">2017-02-20T13:57:26Z</dcterms:created>
  <dcterms:modified xsi:type="dcterms:W3CDTF">2017-05-02T17:17:44Z</dcterms:modified>
</cp:coreProperties>
</file>